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256" r:id="rId2"/>
    <p:sldId id="258" r:id="rId3"/>
    <p:sldId id="259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66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B0C802D-54D9-483E-B0DC-1CB08AA9FDA1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95B120-C233-4451-A6A0-28B8195794F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81360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3555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ru-RU" smtClean="0"/>
          </a:p>
        </p:txBody>
      </p:sp>
      <p:sp>
        <p:nvSpPr>
          <p:cNvPr id="23556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fld id="{89244CB7-9554-4436-BA94-2E66A5C77187}" type="slidenum">
              <a:rPr lang="ru-RU"/>
              <a:pPr eaLnBrk="1" hangingPunct="1"/>
              <a:t>2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6F1F389-A673-4C11-ABC4-058B5A62A2BE}" type="datetimeFigureOut">
              <a:rPr lang="ru-RU" smtClean="0"/>
              <a:t>28.04.2015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D6D2DF5-35BA-43B9-A12A-CD8547036F4F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597" y="7389440"/>
            <a:ext cx="45719" cy="216024"/>
          </a:xfrm>
        </p:spPr>
        <p:txBody>
          <a:bodyPr>
            <a:normAutofit fontScale="47500" lnSpcReduction="20000"/>
          </a:bodyPr>
          <a:lstStyle/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9552" y="1412776"/>
            <a:ext cx="7772400" cy="3483818"/>
          </a:xfrm>
        </p:spPr>
        <p:txBody>
          <a:bodyPr>
            <a:normAutofit fontScale="90000"/>
          </a:bodyPr>
          <a:lstStyle/>
          <a:p>
            <a:pPr algn="ctr"/>
            <a:r>
              <a:rPr lang="en-US" sz="6600" dirty="0" smtClean="0"/>
              <a:t>Future Simple </a:t>
            </a:r>
            <a:r>
              <a:rPr lang="en-US" sz="5400" dirty="0" smtClean="0"/>
              <a:t/>
            </a:r>
            <a:br>
              <a:rPr lang="en-US" sz="5400" dirty="0" smtClean="0"/>
            </a:br>
            <a:r>
              <a:rPr lang="ru-RU" dirty="0" smtClean="0"/>
              <a:t>Порядок слов в вопросительных предложениях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803203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idx="4294967295"/>
          </p:nvPr>
        </p:nvGraphicFramePr>
        <p:xfrm>
          <a:off x="395288" y="404813"/>
          <a:ext cx="7705725" cy="5803900"/>
        </p:xfrm>
        <a:graphic>
          <a:graphicData uri="http://schemas.openxmlformats.org/drawingml/2006/table">
            <a:tbl>
              <a:tblPr firstRow="1" firstCol="1" bandRow="1"/>
              <a:tblGrid>
                <a:gridCol w="2342089"/>
                <a:gridCol w="5363636"/>
              </a:tblGrid>
              <a:tr h="84119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Образование </a:t>
                      </a:r>
                      <a:r>
                        <a:rPr lang="en-US" sz="2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 Future  Simple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8" marR="6858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  <a:r>
                        <a:rPr lang="en-US" sz="240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           </a:t>
                      </a:r>
                      <a:r>
                        <a:rPr lang="en-US" sz="40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will</a:t>
                      </a:r>
                      <a:r>
                        <a:rPr lang="ru-RU" sz="400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US" sz="400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/</a:t>
                      </a:r>
                      <a:r>
                        <a:rPr lang="en-US" sz="40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wont</a:t>
                      </a:r>
                      <a:r>
                        <a:rPr lang="en-US" sz="4000" baseline="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 +V</a:t>
                      </a:r>
                      <a:endParaRPr lang="ru-RU" sz="4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8" marR="6858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3892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Слова - спутники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8" marR="6858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2400" dirty="0" smtClean="0">
                        <a:solidFill>
                          <a:srgbClr val="C0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32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Tomorrow</a:t>
                      </a:r>
                      <a:r>
                        <a:rPr lang="en-US" sz="3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 ,</a:t>
                      </a:r>
                      <a:r>
                        <a:rPr lang="en-US" sz="3200" baseline="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soon, next  week</a:t>
                      </a:r>
                      <a:endParaRPr lang="ru-RU" sz="3200" dirty="0">
                        <a:solidFill>
                          <a:srgbClr val="C0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8" marR="6858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4090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Порядок слов :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Общий вопрос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8" marR="6858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36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Will/</a:t>
                      </a:r>
                      <a:r>
                        <a:rPr lang="en-US" sz="3600" baseline="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 won’t</a:t>
                      </a:r>
                      <a:r>
                        <a:rPr lang="en-US" sz="36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4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подлежащее  </a:t>
                      </a:r>
                      <a:r>
                        <a:rPr lang="en-US" sz="240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   </a:t>
                      </a:r>
                      <a:r>
                        <a:rPr lang="en-US" sz="32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V</a:t>
                      </a:r>
                      <a:r>
                        <a:rPr lang="ru-RU" sz="32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 ?</a:t>
                      </a:r>
                      <a:endParaRPr lang="ru-RU" sz="3200" dirty="0">
                        <a:solidFill>
                          <a:srgbClr val="C0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8" marR="6858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8287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2400" b="1" dirty="0" smtClean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2400" b="1" dirty="0" smtClean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Специальный </a:t>
                      </a:r>
                      <a:r>
                        <a:rPr lang="ru-RU" sz="2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вопрос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8" marR="6858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2400" dirty="0" smtClean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What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When </a:t>
                      </a:r>
                      <a:r>
                        <a:rPr lang="en-US" sz="240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   </a:t>
                      </a:r>
                      <a:r>
                        <a:rPr lang="en-US" sz="36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will/won’t</a:t>
                      </a:r>
                      <a:r>
                        <a:rPr lang="en-US" sz="3600" baseline="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US" sz="2400" baseline="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40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подлежащее</a:t>
                      </a:r>
                      <a:r>
                        <a:rPr lang="en-US" sz="240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  </a:t>
                      </a:r>
                      <a:r>
                        <a:rPr lang="en-US" sz="2400" dirty="0" smtClean="0">
                          <a:solidFill>
                            <a:srgbClr val="C00000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V?</a:t>
                      </a:r>
                      <a:endParaRPr lang="ru-RU" sz="2400" dirty="0">
                        <a:solidFill>
                          <a:srgbClr val="C0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Where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8" marR="6858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93095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67544" y="476673"/>
            <a:ext cx="4104456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ru-RU" dirty="0" smtClean="0"/>
          </a:p>
          <a:p>
            <a:r>
              <a:rPr lang="en-US" dirty="0" err="1" smtClean="0"/>
              <a:t>Выбери</a:t>
            </a:r>
            <a:r>
              <a:rPr lang="en-US" dirty="0" smtClean="0"/>
              <a:t> </a:t>
            </a:r>
            <a:r>
              <a:rPr lang="en-US" dirty="0" err="1"/>
              <a:t>правильный</a:t>
            </a:r>
            <a:r>
              <a:rPr lang="en-US" dirty="0"/>
              <a:t> </a:t>
            </a:r>
            <a:r>
              <a:rPr lang="en-US" dirty="0" err="1" smtClean="0"/>
              <a:t>ответ</a:t>
            </a:r>
            <a:endParaRPr lang="ru-RU" dirty="0" smtClean="0"/>
          </a:p>
          <a:p>
            <a:endParaRPr lang="en-US" dirty="0"/>
          </a:p>
          <a:p>
            <a:r>
              <a:rPr lang="en-US" dirty="0" smtClean="0"/>
              <a:t>1.We </a:t>
            </a:r>
            <a:r>
              <a:rPr lang="en-US" dirty="0"/>
              <a:t>…. ride a bicycle next Sunday.</a:t>
            </a:r>
          </a:p>
          <a:p>
            <a:r>
              <a:rPr lang="en-US" dirty="0" err="1" smtClean="0"/>
              <a:t>a.Will</a:t>
            </a:r>
            <a:r>
              <a:rPr lang="en-US" dirty="0" smtClean="0"/>
              <a:t>   </a:t>
            </a:r>
            <a:r>
              <a:rPr lang="en-US" dirty="0"/>
              <a:t>b.  wills    c</a:t>
            </a:r>
            <a:r>
              <a:rPr lang="en-US" dirty="0" smtClean="0"/>
              <a:t>.—</a:t>
            </a:r>
            <a:endParaRPr lang="ru-RU" dirty="0" smtClean="0"/>
          </a:p>
          <a:p>
            <a:endParaRPr lang="en-US" dirty="0"/>
          </a:p>
          <a:p>
            <a:r>
              <a:rPr lang="en-US" dirty="0" smtClean="0"/>
              <a:t>2.It </a:t>
            </a:r>
            <a:r>
              <a:rPr lang="en-US" dirty="0"/>
              <a:t>is  cold today. We…. skate  after  school.</a:t>
            </a:r>
          </a:p>
          <a:p>
            <a:r>
              <a:rPr lang="en-US" dirty="0" err="1" smtClean="0"/>
              <a:t>a.Will</a:t>
            </a:r>
            <a:r>
              <a:rPr lang="en-US" dirty="0" smtClean="0"/>
              <a:t>   </a:t>
            </a:r>
            <a:r>
              <a:rPr lang="en-US" dirty="0"/>
              <a:t>b. </a:t>
            </a:r>
            <a:r>
              <a:rPr lang="en-US" dirty="0" err="1"/>
              <a:t>won”t</a:t>
            </a:r>
            <a:r>
              <a:rPr lang="en-US" dirty="0"/>
              <a:t>   c</a:t>
            </a:r>
            <a:r>
              <a:rPr lang="en-US" dirty="0" smtClean="0"/>
              <a:t>.---</a:t>
            </a:r>
            <a:endParaRPr lang="ru-RU" dirty="0" smtClean="0"/>
          </a:p>
          <a:p>
            <a:endParaRPr lang="en-US" dirty="0"/>
          </a:p>
          <a:p>
            <a:r>
              <a:rPr lang="en-US" dirty="0"/>
              <a:t>3</a:t>
            </a:r>
            <a:r>
              <a:rPr lang="en-US" dirty="0" smtClean="0"/>
              <a:t>.….</a:t>
            </a:r>
            <a:r>
              <a:rPr lang="en-US" dirty="0"/>
              <a:t>he  play football  tomorrow?</a:t>
            </a:r>
          </a:p>
          <a:p>
            <a:r>
              <a:rPr lang="en-US" dirty="0" err="1" smtClean="0"/>
              <a:t>a.Will</a:t>
            </a:r>
            <a:r>
              <a:rPr lang="en-US" dirty="0" smtClean="0"/>
              <a:t>   </a:t>
            </a:r>
            <a:r>
              <a:rPr lang="en-US" dirty="0" err="1"/>
              <a:t>b.Won”t</a:t>
            </a:r>
            <a:r>
              <a:rPr lang="en-US" dirty="0"/>
              <a:t>   c</a:t>
            </a:r>
            <a:r>
              <a:rPr lang="en-US" dirty="0" smtClean="0"/>
              <a:t>.—</a:t>
            </a:r>
            <a:endParaRPr lang="ru-RU" dirty="0" smtClean="0"/>
          </a:p>
          <a:p>
            <a:endParaRPr lang="en-US" dirty="0"/>
          </a:p>
          <a:p>
            <a:r>
              <a:rPr lang="en-US" dirty="0" smtClean="0"/>
              <a:t>4.When  </a:t>
            </a:r>
            <a:r>
              <a:rPr lang="en-US" dirty="0"/>
              <a:t>….. you go  to  the  birthday  </a:t>
            </a:r>
            <a:r>
              <a:rPr lang="en-US" dirty="0" smtClean="0"/>
              <a:t>party?</a:t>
            </a:r>
            <a:r>
              <a:rPr lang="ru-RU" dirty="0" smtClean="0"/>
              <a:t>    </a:t>
            </a:r>
            <a:r>
              <a:rPr lang="en-US" dirty="0" err="1" smtClean="0"/>
              <a:t>a.Will</a:t>
            </a:r>
            <a:r>
              <a:rPr lang="en-US" dirty="0" smtClean="0"/>
              <a:t>   </a:t>
            </a:r>
            <a:r>
              <a:rPr lang="en-US" dirty="0" err="1"/>
              <a:t>b.won”t</a:t>
            </a:r>
            <a:r>
              <a:rPr lang="en-US" dirty="0"/>
              <a:t>     c</a:t>
            </a:r>
            <a:r>
              <a:rPr lang="en-US" dirty="0" smtClean="0"/>
              <a:t>.—</a:t>
            </a:r>
            <a:endParaRPr lang="ru-RU" dirty="0" smtClean="0"/>
          </a:p>
          <a:p>
            <a:endParaRPr lang="en-US" dirty="0"/>
          </a:p>
          <a:p>
            <a:r>
              <a:rPr lang="en-US" dirty="0"/>
              <a:t>5</a:t>
            </a:r>
            <a:r>
              <a:rPr lang="en-US" dirty="0" smtClean="0"/>
              <a:t>.….</a:t>
            </a:r>
            <a:r>
              <a:rPr lang="en-US" dirty="0"/>
              <a:t>will  live in this  house?</a:t>
            </a:r>
          </a:p>
          <a:p>
            <a:r>
              <a:rPr lang="en-US" dirty="0" err="1" smtClean="0"/>
              <a:t>a.Who</a:t>
            </a:r>
            <a:r>
              <a:rPr lang="en-US" dirty="0" smtClean="0"/>
              <a:t>   </a:t>
            </a:r>
            <a:r>
              <a:rPr lang="en-US" dirty="0"/>
              <a:t>b. How     </a:t>
            </a:r>
            <a:r>
              <a:rPr lang="en-US" dirty="0" err="1"/>
              <a:t>c.Where</a:t>
            </a:r>
            <a:endParaRPr lang="en-US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4788024" y="620688"/>
            <a:ext cx="3600400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ru-RU" dirty="0" smtClean="0"/>
          </a:p>
          <a:p>
            <a:r>
              <a:rPr lang="en-US" dirty="0" err="1" smtClean="0"/>
              <a:t>Выбери</a:t>
            </a:r>
            <a:r>
              <a:rPr lang="en-US" dirty="0" smtClean="0"/>
              <a:t> </a:t>
            </a:r>
            <a:r>
              <a:rPr lang="en-US" dirty="0" err="1"/>
              <a:t>правильный</a:t>
            </a:r>
            <a:r>
              <a:rPr lang="en-US" dirty="0"/>
              <a:t> </a:t>
            </a:r>
            <a:r>
              <a:rPr lang="en-US" dirty="0" err="1" smtClean="0"/>
              <a:t>ответ</a:t>
            </a:r>
            <a:endParaRPr lang="ru-RU" dirty="0" smtClean="0"/>
          </a:p>
          <a:p>
            <a:endParaRPr lang="en-US" dirty="0"/>
          </a:p>
          <a:p>
            <a:r>
              <a:rPr lang="en-US" dirty="0"/>
              <a:t>1.Yesterday  I …  to  my  friend.</a:t>
            </a:r>
          </a:p>
          <a:p>
            <a:r>
              <a:rPr lang="en-US" dirty="0" err="1"/>
              <a:t>a.did</a:t>
            </a:r>
            <a:r>
              <a:rPr lang="en-US" dirty="0"/>
              <a:t>   </a:t>
            </a:r>
            <a:r>
              <a:rPr lang="en-US" dirty="0" err="1"/>
              <a:t>b.went</a:t>
            </a:r>
            <a:r>
              <a:rPr lang="en-US" dirty="0"/>
              <a:t>    </a:t>
            </a:r>
            <a:r>
              <a:rPr lang="en-US" dirty="0" err="1" smtClean="0"/>
              <a:t>c.didn”t</a:t>
            </a:r>
            <a:endParaRPr lang="ru-RU" dirty="0" smtClean="0"/>
          </a:p>
          <a:p>
            <a:endParaRPr lang="en-US" dirty="0"/>
          </a:p>
          <a:p>
            <a:r>
              <a:rPr lang="en-US" dirty="0"/>
              <a:t>2.She  …..  the  cage  last  week.</a:t>
            </a:r>
          </a:p>
          <a:p>
            <a:pPr marL="342900" indent="-342900">
              <a:buAutoNum type="alphaLcPeriod"/>
            </a:pPr>
            <a:r>
              <a:rPr lang="en-US" dirty="0" smtClean="0"/>
              <a:t>cleaned   </a:t>
            </a:r>
            <a:r>
              <a:rPr lang="en-US" dirty="0"/>
              <a:t>b. clean   c. </a:t>
            </a:r>
            <a:r>
              <a:rPr lang="en-US" dirty="0" smtClean="0"/>
              <a:t>cleans</a:t>
            </a:r>
            <a:endParaRPr lang="ru-RU" dirty="0" smtClean="0"/>
          </a:p>
          <a:p>
            <a:pPr marL="342900" indent="-342900">
              <a:buAutoNum type="alphaLcPeriod"/>
            </a:pPr>
            <a:endParaRPr lang="ru-RU" dirty="0" smtClean="0"/>
          </a:p>
          <a:p>
            <a:r>
              <a:rPr lang="en-US" dirty="0" smtClean="0"/>
              <a:t>3.We  </a:t>
            </a:r>
            <a:r>
              <a:rPr lang="en-US" dirty="0"/>
              <a:t>often …. Picnics</a:t>
            </a:r>
            <a:r>
              <a:rPr lang="en-US" dirty="0" smtClean="0"/>
              <a:t>.</a:t>
            </a:r>
            <a:endParaRPr lang="ru-RU" dirty="0" smtClean="0"/>
          </a:p>
          <a:p>
            <a:pPr marL="342900" indent="-342900">
              <a:buAutoNum type="alphaLcPeriod"/>
            </a:pPr>
            <a:r>
              <a:rPr lang="en-US" dirty="0" smtClean="0"/>
              <a:t>have   </a:t>
            </a:r>
            <a:r>
              <a:rPr lang="en-US" dirty="0" err="1"/>
              <a:t>b.had</a:t>
            </a:r>
            <a:r>
              <a:rPr lang="en-US" dirty="0"/>
              <a:t>   </a:t>
            </a:r>
            <a:r>
              <a:rPr lang="en-US" dirty="0" err="1" smtClean="0"/>
              <a:t>c.has</a:t>
            </a:r>
            <a:endParaRPr lang="ru-RU" dirty="0" smtClean="0"/>
          </a:p>
          <a:p>
            <a:pPr marL="342900" indent="-342900">
              <a:buAutoNum type="alphaLcPeriod"/>
            </a:pPr>
            <a:endParaRPr lang="en-US" dirty="0"/>
          </a:p>
          <a:p>
            <a:r>
              <a:rPr lang="en-US" dirty="0"/>
              <a:t>4.Tomorrow  they  …. for a work.</a:t>
            </a:r>
          </a:p>
          <a:p>
            <a:r>
              <a:rPr lang="en-US" dirty="0" err="1"/>
              <a:t>a.will</a:t>
            </a:r>
            <a:r>
              <a:rPr lang="en-US" dirty="0"/>
              <a:t>   </a:t>
            </a:r>
            <a:r>
              <a:rPr lang="en-US" dirty="0" err="1"/>
              <a:t>b.will</a:t>
            </a:r>
            <a:r>
              <a:rPr lang="en-US" dirty="0"/>
              <a:t> go   </a:t>
            </a:r>
            <a:r>
              <a:rPr lang="en-US" dirty="0" err="1"/>
              <a:t>c.wills</a:t>
            </a:r>
            <a:r>
              <a:rPr lang="en-US" dirty="0"/>
              <a:t>  </a:t>
            </a:r>
            <a:r>
              <a:rPr lang="en-US" dirty="0" smtClean="0"/>
              <a:t>go</a:t>
            </a:r>
            <a:endParaRPr lang="ru-RU" dirty="0" smtClean="0"/>
          </a:p>
          <a:p>
            <a:endParaRPr lang="ru-RU" dirty="0" smtClean="0"/>
          </a:p>
          <a:p>
            <a:r>
              <a:rPr lang="en-US" dirty="0" smtClean="0"/>
              <a:t>5.Will  </a:t>
            </a:r>
            <a:r>
              <a:rPr lang="en-US" dirty="0"/>
              <a:t>he ….a birthday soon?</a:t>
            </a:r>
          </a:p>
          <a:p>
            <a:r>
              <a:rPr lang="en-US" dirty="0"/>
              <a:t>a.  have  b. has c. ---</a:t>
            </a:r>
          </a:p>
        </p:txBody>
      </p:sp>
    </p:spTree>
    <p:extLst>
      <p:ext uri="{BB962C8B-B14F-4D97-AF65-F5344CB8AC3E}">
        <p14:creationId xmlns:p14="http://schemas.microsoft.com/office/powerpoint/2010/main" val="1024235188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7</TotalTime>
  <Words>163</Words>
  <Application>Microsoft Office PowerPoint</Application>
  <PresentationFormat>Экран (4:3)</PresentationFormat>
  <Paragraphs>51</Paragraphs>
  <Slides>3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Воздушный поток</vt:lpstr>
      <vt:lpstr>Future Simple  Порядок слов в вопросительных предложениях</vt:lpstr>
      <vt:lpstr>Презентация PowerPoint</vt:lpstr>
      <vt:lpstr>Презентация PowerPoint</vt:lpstr>
    </vt:vector>
  </TitlesOfParts>
  <Company>Image&amp;Matros™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Future Simple  Порядок слов в вопросительных предложениях</dc:title>
  <dc:creator>Image&amp;Matros™</dc:creator>
  <cp:lastModifiedBy>Image&amp;Matros™</cp:lastModifiedBy>
  <cp:revision>2</cp:revision>
  <dcterms:created xsi:type="dcterms:W3CDTF">2015-04-28T19:02:34Z</dcterms:created>
  <dcterms:modified xsi:type="dcterms:W3CDTF">2015-04-28T19:32:22Z</dcterms:modified>
</cp:coreProperties>
</file>

<file path=docProps/thumbnail.jpeg>
</file>